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I'm guessing a lot of these ideas will apply to other agents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claude.md should be the entry point that describes the project and links to other documentation.
See: https://code.claude.com/docs/en/memory#claude-md-imports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import other markdown files to keep documentation 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module and package so Claude can quickly identify where to put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rules like:
- TypeScript type safety (no unjustified any)
- Use Drizzle ORM syntax instead of raw SQL
- Proper useMemo, useCallback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have claude.md in each package/subfolder.
Periodically get Claude to double-check and enhance the docs.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 into sub agents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agent list from /agents command showing project-level agents.
Also plugin agents like superpowers:code-reviewer.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to what works for your project.
Claude is meant to use agents automatically but it helps to be explicit.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stick to rules better with specialized instructions.
They don't exhaust main thread context since they have their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Context Protocol plugins extend Claude's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core Claude Code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Serena uses LSP to do semantic search and editing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MCP provides browser automation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Context7 exposes tools to search up-to-date documentation.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plugins that enhance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provides a bunch of skills to Claude to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brainstorm: Interactive design refinement using Socratic method
write-plan: Create detailed implementation plan with bite-sized tasks
execute-plan: Execute plan in batches with review checkpoints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Superpowers. I personally haven't used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context length is crucial for long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sub agents to offload context.
Compact manually instead of waiting for automatic compaction at a bad time.
Get Claude to write plans to file before execution so work can be resumed.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ccstatusline to track context usage in your status line.
Shows cwd, model, context size, and percentage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Claude.MD is the main configuration file that Claude reads when starting a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strategies for when Claude goes in circles.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specific guidance for Ailo repos.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attending. 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are specialized instances with their own custom rules and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let you create shortcuts for commonly used prompts.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extend Claude with custom information that Claude uses when it thinks it's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Hooks are callbacks that trigger on specific events during Claude's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I configure my Claude Code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alias skips permission prompts for faster iteration.
Use with caution - only in trusted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2025-12-02T11:02:38Z</dcterms:created>
  <dcterms:modified xsi:type="dcterms:W3CDTF">2025-12-02T11:02:38Z</dcterms:modified>
</cp:coreProperties>
</file>